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82" r:id="rId4"/>
    <p:sldId id="257" r:id="rId5"/>
    <p:sldId id="281" r:id="rId6"/>
    <p:sldId id="276" r:id="rId7"/>
  </p:sldIdLst>
  <p:sldSz cx="12192000" cy="6858000"/>
  <p:notesSz cx="6858000" cy="889158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DB0E"/>
    <a:srgbClr val="D5D668"/>
    <a:srgbClr val="064EA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BFE9E1-BF1B-4F15-B032-6D53AC526C3A}" v="12" dt="2026-01-15T19:15:00.2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ob Wyngaard" userId="6181fcd471e98458" providerId="LiveId" clId="{788BA123-62C9-4DDC-86E5-A6BCA4600216}"/>
    <pc:docChg chg="custSel delSld modSld sldOrd">
      <pc:chgData name="Jacob Wyngaard" userId="6181fcd471e98458" providerId="LiveId" clId="{788BA123-62C9-4DDC-86E5-A6BCA4600216}" dt="2026-01-15T19:16:47.582" v="617" actId="47"/>
      <pc:docMkLst>
        <pc:docMk/>
      </pc:docMkLst>
      <pc:sldChg chg="addSp delSp modSp mod">
        <pc:chgData name="Jacob Wyngaard" userId="6181fcd471e98458" providerId="LiveId" clId="{788BA123-62C9-4DDC-86E5-A6BCA4600216}" dt="2026-01-15T18:44:01.413" v="85" actId="1076"/>
        <pc:sldMkLst>
          <pc:docMk/>
          <pc:sldMk cId="1116112418" sldId="256"/>
        </pc:sldMkLst>
        <pc:spChg chg="mod">
          <ac:chgData name="Jacob Wyngaard" userId="6181fcd471e98458" providerId="LiveId" clId="{788BA123-62C9-4DDC-86E5-A6BCA4600216}" dt="2026-01-15T18:40:58.248" v="17" actId="1076"/>
          <ac:spMkLst>
            <pc:docMk/>
            <pc:sldMk cId="1116112418" sldId="256"/>
            <ac:spMk id="2" creationId="{671C48F4-EC8B-9D87-E495-936CA1EC5A08}"/>
          </ac:spMkLst>
        </pc:spChg>
        <pc:spChg chg="mod">
          <ac:chgData name="Jacob Wyngaard" userId="6181fcd471e98458" providerId="LiveId" clId="{788BA123-62C9-4DDC-86E5-A6BCA4600216}" dt="2026-01-15T18:41:20.933" v="61" actId="20577"/>
          <ac:spMkLst>
            <pc:docMk/>
            <pc:sldMk cId="1116112418" sldId="256"/>
            <ac:spMk id="9" creationId="{E041FF28-576E-AE9D-45ED-6C6260407807}"/>
          </ac:spMkLst>
        </pc:spChg>
        <pc:spChg chg="mod">
          <ac:chgData name="Jacob Wyngaard" userId="6181fcd471e98458" providerId="LiveId" clId="{788BA123-62C9-4DDC-86E5-A6BCA4600216}" dt="2026-01-15T18:40:44.233" v="3" actId="20577"/>
          <ac:spMkLst>
            <pc:docMk/>
            <pc:sldMk cId="1116112418" sldId="256"/>
            <ac:spMk id="10" creationId="{D0414A67-3F86-5A8F-0EE3-3803EFD0BEF8}"/>
          </ac:spMkLst>
        </pc:spChg>
        <pc:picChg chg="add mod modCrop">
          <ac:chgData name="Jacob Wyngaard" userId="6181fcd471e98458" providerId="LiveId" clId="{788BA123-62C9-4DDC-86E5-A6BCA4600216}" dt="2026-01-15T18:43:25.982" v="75" actId="1076"/>
          <ac:picMkLst>
            <pc:docMk/>
            <pc:sldMk cId="1116112418" sldId="256"/>
            <ac:picMk id="3" creationId="{BA371A90-B52D-E6E5-623C-66B986F967F5}"/>
          </ac:picMkLst>
        </pc:picChg>
        <pc:picChg chg="add del mod">
          <ac:chgData name="Jacob Wyngaard" userId="6181fcd471e98458" providerId="LiveId" clId="{788BA123-62C9-4DDC-86E5-A6BCA4600216}" dt="2026-01-15T18:43:38.131" v="77" actId="478"/>
          <ac:picMkLst>
            <pc:docMk/>
            <pc:sldMk cId="1116112418" sldId="256"/>
            <ac:picMk id="4" creationId="{0CA8C5E4-001C-DD4B-9705-F7F1F2C0BE10}"/>
          </ac:picMkLst>
        </pc:picChg>
        <pc:picChg chg="add mod">
          <ac:chgData name="Jacob Wyngaard" userId="6181fcd471e98458" providerId="LiveId" clId="{788BA123-62C9-4DDC-86E5-A6BCA4600216}" dt="2026-01-15T18:44:01.413" v="85" actId="1076"/>
          <ac:picMkLst>
            <pc:docMk/>
            <pc:sldMk cId="1116112418" sldId="256"/>
            <ac:picMk id="5" creationId="{8DDB6994-0D6B-FF95-9B8F-20F0EA24D060}"/>
          </ac:picMkLst>
        </pc:picChg>
        <pc:picChg chg="del">
          <ac:chgData name="Jacob Wyngaard" userId="6181fcd471e98458" providerId="LiveId" clId="{788BA123-62C9-4DDC-86E5-A6BCA4600216}" dt="2026-01-15T18:42:18.896" v="63" actId="478"/>
          <ac:picMkLst>
            <pc:docMk/>
            <pc:sldMk cId="1116112418" sldId="256"/>
            <ac:picMk id="12" creationId="{4DB2DA9F-EF5D-D6E4-C675-CC7F032808E5}"/>
          </ac:picMkLst>
        </pc:picChg>
        <pc:picChg chg="del">
          <ac:chgData name="Jacob Wyngaard" userId="6181fcd471e98458" providerId="LiveId" clId="{788BA123-62C9-4DDC-86E5-A6BCA4600216}" dt="2026-01-15T18:42:18.278" v="62" actId="478"/>
          <ac:picMkLst>
            <pc:docMk/>
            <pc:sldMk cId="1116112418" sldId="256"/>
            <ac:picMk id="13" creationId="{47BA7428-F461-1FE9-841F-F8A60F709C63}"/>
          </ac:picMkLst>
        </pc:picChg>
      </pc:sldChg>
      <pc:sldChg chg="modSp mod">
        <pc:chgData name="Jacob Wyngaard" userId="6181fcd471e98458" providerId="LiveId" clId="{788BA123-62C9-4DDC-86E5-A6BCA4600216}" dt="2026-01-15T19:15:46.956" v="562" actId="2711"/>
        <pc:sldMkLst>
          <pc:docMk/>
          <pc:sldMk cId="1816408807" sldId="257"/>
        </pc:sldMkLst>
        <pc:spChg chg="mod">
          <ac:chgData name="Jacob Wyngaard" userId="6181fcd471e98458" providerId="LiveId" clId="{788BA123-62C9-4DDC-86E5-A6BCA4600216}" dt="2026-01-15T19:15:35.002" v="561" actId="20577"/>
          <ac:spMkLst>
            <pc:docMk/>
            <pc:sldMk cId="1816408807" sldId="257"/>
            <ac:spMk id="5" creationId="{99600EA8-3A06-B856-1C66-37DE7B2C6CA9}"/>
          </ac:spMkLst>
        </pc:spChg>
        <pc:spChg chg="mod">
          <ac:chgData name="Jacob Wyngaard" userId="6181fcd471e98458" providerId="LiveId" clId="{788BA123-62C9-4DDC-86E5-A6BCA4600216}" dt="2026-01-15T19:12:54.707" v="425" actId="20577"/>
          <ac:spMkLst>
            <pc:docMk/>
            <pc:sldMk cId="1816408807" sldId="257"/>
            <ac:spMk id="9" creationId="{A8DB4D94-E97B-4DA9-6F8F-6059739DC891}"/>
          </ac:spMkLst>
        </pc:spChg>
        <pc:graphicFrameChg chg="mod modGraphic">
          <ac:chgData name="Jacob Wyngaard" userId="6181fcd471e98458" providerId="LiveId" clId="{788BA123-62C9-4DDC-86E5-A6BCA4600216}" dt="2026-01-15T19:15:46.956" v="562" actId="2711"/>
          <ac:graphicFrameMkLst>
            <pc:docMk/>
            <pc:sldMk cId="1816408807" sldId="257"/>
            <ac:graphicFrameMk id="2" creationId="{82C7CC92-779D-BE27-6395-92FDC2195738}"/>
          </ac:graphicFrameMkLst>
        </pc:graphicFrameChg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2908121325" sldId="258"/>
        </pc:sldMkLst>
      </pc:sldChg>
      <pc:sldChg chg="modSp mod ord">
        <pc:chgData name="Jacob Wyngaard" userId="6181fcd471e98458" providerId="LiveId" clId="{788BA123-62C9-4DDC-86E5-A6BCA4600216}" dt="2026-01-15T19:11:02.632" v="191" actId="20577"/>
        <pc:sldMkLst>
          <pc:docMk/>
          <pc:sldMk cId="1388335378" sldId="259"/>
        </pc:sldMkLst>
        <pc:spChg chg="mod">
          <ac:chgData name="Jacob Wyngaard" userId="6181fcd471e98458" providerId="LiveId" clId="{788BA123-62C9-4DDC-86E5-A6BCA4600216}" dt="2026-01-15T19:11:02.632" v="191" actId="20577"/>
          <ac:spMkLst>
            <pc:docMk/>
            <pc:sldMk cId="1388335378" sldId="259"/>
            <ac:spMk id="11" creationId="{21DA68EA-D2F3-2204-9F76-16FF67AFB7E7}"/>
          </ac:spMkLst>
        </pc:spChg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4285429899" sldId="260"/>
        </pc:sldMkLst>
      </pc:sldChg>
      <pc:sldChg chg="del">
        <pc:chgData name="Jacob Wyngaard" userId="6181fcd471e98458" providerId="LiveId" clId="{788BA123-62C9-4DDC-86E5-A6BCA4600216}" dt="2026-01-15T19:16:47.582" v="617" actId="47"/>
        <pc:sldMkLst>
          <pc:docMk/>
          <pc:sldMk cId="1521380566" sldId="261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524077713" sldId="262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2017196536" sldId="263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3195136563" sldId="264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1220496240" sldId="265"/>
        </pc:sldMkLst>
      </pc:sldChg>
      <pc:sldChg chg="del">
        <pc:chgData name="Jacob Wyngaard" userId="6181fcd471e98458" providerId="LiveId" clId="{788BA123-62C9-4DDC-86E5-A6BCA4600216}" dt="2026-01-15T19:16:47.582" v="617" actId="47"/>
        <pc:sldMkLst>
          <pc:docMk/>
          <pc:sldMk cId="3740350362" sldId="266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2506269985" sldId="267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3586728417" sldId="268"/>
        </pc:sldMkLst>
      </pc:sldChg>
      <pc:sldChg chg="del">
        <pc:chgData name="Jacob Wyngaard" userId="6181fcd471e98458" providerId="LiveId" clId="{788BA123-62C9-4DDC-86E5-A6BCA4600216}" dt="2026-01-15T19:16:47.582" v="617" actId="47"/>
        <pc:sldMkLst>
          <pc:docMk/>
          <pc:sldMk cId="3499040181" sldId="270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1994429214" sldId="271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2383571083" sldId="272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4137488183" sldId="273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1065355535" sldId="274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2341854928" sldId="275"/>
        </pc:sldMkLst>
      </pc:sldChg>
      <pc:sldChg chg="del">
        <pc:chgData name="Jacob Wyngaard" userId="6181fcd471e98458" providerId="LiveId" clId="{788BA123-62C9-4DDC-86E5-A6BCA4600216}" dt="2026-01-15T19:16:47.582" v="617" actId="47"/>
        <pc:sldMkLst>
          <pc:docMk/>
          <pc:sldMk cId="3414500403" sldId="278"/>
        </pc:sldMkLst>
      </pc:sldChg>
      <pc:sldChg chg="del">
        <pc:chgData name="Jacob Wyngaard" userId="6181fcd471e98458" providerId="LiveId" clId="{788BA123-62C9-4DDC-86E5-A6BCA4600216}" dt="2026-01-15T19:16:47.582" v="617" actId="47"/>
        <pc:sldMkLst>
          <pc:docMk/>
          <pc:sldMk cId="2759947377" sldId="279"/>
        </pc:sldMkLst>
      </pc:sldChg>
      <pc:sldChg chg="modSp del mod">
        <pc:chgData name="Jacob Wyngaard" userId="6181fcd471e98458" providerId="LiveId" clId="{788BA123-62C9-4DDC-86E5-A6BCA4600216}" dt="2026-01-15T18:54:48.667" v="108" actId="47"/>
        <pc:sldMkLst>
          <pc:docMk/>
          <pc:sldMk cId="3324982235" sldId="280"/>
        </pc:sldMkLst>
        <pc:spChg chg="mod">
          <ac:chgData name="Jacob Wyngaard" userId="6181fcd471e98458" providerId="LiveId" clId="{788BA123-62C9-4DDC-86E5-A6BCA4600216}" dt="2026-01-15T18:54:37.522" v="107" actId="20577"/>
          <ac:spMkLst>
            <pc:docMk/>
            <pc:sldMk cId="3324982235" sldId="280"/>
            <ac:spMk id="11" creationId="{4927B7A6-8516-B171-3120-090840EC3DE8}"/>
          </ac:spMkLst>
        </pc:spChg>
      </pc:sldChg>
      <pc:sldChg chg="modSp mod">
        <pc:chgData name="Jacob Wyngaard" userId="6181fcd471e98458" providerId="LiveId" clId="{788BA123-62C9-4DDC-86E5-A6BCA4600216}" dt="2026-01-15T19:16:30.879" v="615" actId="20577"/>
        <pc:sldMkLst>
          <pc:docMk/>
          <pc:sldMk cId="2750639316" sldId="281"/>
        </pc:sldMkLst>
        <pc:spChg chg="mod">
          <ac:chgData name="Jacob Wyngaard" userId="6181fcd471e98458" providerId="LiveId" clId="{788BA123-62C9-4DDC-86E5-A6BCA4600216}" dt="2026-01-15T19:16:30.879" v="615" actId="20577"/>
          <ac:spMkLst>
            <pc:docMk/>
            <pc:sldMk cId="2750639316" sldId="281"/>
            <ac:spMk id="3" creationId="{457E03D4-696F-E1FC-DC69-167F3B2AD5E9}"/>
          </ac:spMkLst>
        </pc:spChg>
      </pc:sldChg>
      <pc:sldChg chg="addSp delSp modSp mod">
        <pc:chgData name="Jacob Wyngaard" userId="6181fcd471e98458" providerId="LiveId" clId="{788BA123-62C9-4DDC-86E5-A6BCA4600216}" dt="2026-01-15T19:12:47.167" v="419" actId="20577"/>
        <pc:sldMkLst>
          <pc:docMk/>
          <pc:sldMk cId="1526671245" sldId="282"/>
        </pc:sldMkLst>
        <pc:spChg chg="add mod">
          <ac:chgData name="Jacob Wyngaard" userId="6181fcd471e98458" providerId="LiveId" clId="{788BA123-62C9-4DDC-86E5-A6BCA4600216}" dt="2026-01-15T19:12:16.262" v="315" actId="1076"/>
          <ac:spMkLst>
            <pc:docMk/>
            <pc:sldMk cId="1526671245" sldId="282"/>
            <ac:spMk id="2" creationId="{FA7E6B8E-DD7C-9E36-2DDB-35665B018828}"/>
          </ac:spMkLst>
        </pc:spChg>
        <pc:spChg chg="mod">
          <ac:chgData name="Jacob Wyngaard" userId="6181fcd471e98458" providerId="LiveId" clId="{788BA123-62C9-4DDC-86E5-A6BCA4600216}" dt="2026-01-15T19:11:20.781" v="208" actId="1076"/>
          <ac:spMkLst>
            <pc:docMk/>
            <pc:sldMk cId="1526671245" sldId="282"/>
            <ac:spMk id="9" creationId="{6C40A74F-CE09-A339-E5C9-6F24D4C3DE9B}"/>
          </ac:spMkLst>
        </pc:spChg>
        <pc:spChg chg="mod">
          <ac:chgData name="Jacob Wyngaard" userId="6181fcd471e98458" providerId="LiveId" clId="{788BA123-62C9-4DDC-86E5-A6BCA4600216}" dt="2026-01-15T19:12:47.167" v="419" actId="20577"/>
          <ac:spMkLst>
            <pc:docMk/>
            <pc:sldMk cId="1526671245" sldId="282"/>
            <ac:spMk id="11" creationId="{0A34939C-F0C3-7291-4244-CED53F49AC71}"/>
          </ac:spMkLst>
        </pc:spChg>
        <pc:picChg chg="del mod">
          <ac:chgData name="Jacob Wyngaard" userId="6181fcd471e98458" providerId="LiveId" clId="{788BA123-62C9-4DDC-86E5-A6BCA4600216}" dt="2026-01-15T19:09:46.409" v="110" actId="478"/>
          <ac:picMkLst>
            <pc:docMk/>
            <pc:sldMk cId="1526671245" sldId="282"/>
            <ac:picMk id="3" creationId="{0446AF3C-CF6A-E462-062F-F30E64579407}"/>
          </ac:picMkLst>
        </pc:picChg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2406145262" sldId="283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340104263" sldId="284"/>
        </pc:sldMkLst>
      </pc:sldChg>
      <pc:sldChg chg="del">
        <pc:chgData name="Jacob Wyngaard" userId="6181fcd471e98458" providerId="LiveId" clId="{788BA123-62C9-4DDC-86E5-A6BCA4600216}" dt="2026-01-15T19:16:42.832" v="616" actId="47"/>
        <pc:sldMkLst>
          <pc:docMk/>
          <pc:sldMk cId="3707916359" sldId="285"/>
        </pc:sldMkLst>
      </pc:sldChg>
    </pc:docChg>
  </pc:docChgLst>
</pc:chgInfo>
</file>

<file path=ppt/media/image1.png>
</file>

<file path=ppt/media/image180.png>
</file>

<file path=ppt/media/image190.png>
</file>

<file path=ppt/media/image2.png>
</file>

<file path=ppt/media/image21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460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460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EB116-73EE-4936-876D-CA6054346043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62000" y="1111250"/>
            <a:ext cx="5334000" cy="3000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278313"/>
            <a:ext cx="5486400" cy="35020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445500"/>
            <a:ext cx="2971800" cy="4460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445500"/>
            <a:ext cx="2971800" cy="4460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C46F5-682E-4C43-810E-48CF7D15B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385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C46F5-682E-4C43-810E-48CF7D15B87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23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7B1C1-BB32-594D-7DC8-1EB720EF3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00D30D-DFDE-4472-F2ED-33F113A81B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BAEE99-F497-D579-622F-18795D170C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6475EF-9D04-A599-2AC4-CEDC04E92F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C46F5-682E-4C43-810E-48CF7D15B87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67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D3AA4C-6679-3A98-4A98-6FD144C86D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A3B18F-CB8D-0826-3B7E-0A85152A29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78D09C-B72A-A941-A226-B7D4C2F026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D636-31A2-89C5-BD4A-224471A822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C46F5-682E-4C43-810E-48CF7D15B87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95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F67DA-EF88-764F-4BB2-90DD369ECA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31CB49-A6FF-5490-06FF-C691E6E108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6D7E6-71BD-58F2-CBF4-E78503AEC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D95E3-7A82-5D3E-BFDC-1AE7B4748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9A11E-99A9-F23F-4238-A31D781DA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27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B68E4-12C6-EA01-70EB-D1FAC1AF9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1CB90F-6B0E-ACFF-CC12-B1507D46E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B0E2F-8C14-7F4B-68F3-EE72E41F1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771C8-4AEB-0EA1-C952-CDA04AAD3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CEBF8-7B84-5F80-4F7D-AF4F5DBD7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80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531484-78AC-FB0F-7630-C4370575FE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2053D0-EB63-CDF3-BF9D-35E71B339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C4B92-42E9-67BF-9B36-EA7CF5677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9637F-4C75-7B24-2A1D-152979DF6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ECF603-77C0-B9F2-A64B-E73520BA8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99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F64B2-129B-23A1-2674-8563348AE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7FD9C-0A2E-B601-59FC-3A526EBBC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6DEFB-358E-B6E9-602E-E50D1A5BA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837DC-70E9-4BCE-762A-A3016527F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871CA-989F-854F-0506-DBC06C396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593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24B9F-5339-2DC7-EF1C-7ADE66AAF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5A0D-A60D-B108-1000-8AB1BEDDE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A1A79-101A-F9D5-2D58-008D93940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96FEA-451C-9BD7-FE85-ABE7721EA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68E22-35AC-C4A7-7DF0-25148A4FD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78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78D99-A43C-243B-C4C8-DD6A377ED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4F5C7-3E98-385C-D4CC-79AA9A576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A97EA5-02FD-3408-9C44-22CA696BE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5EB16-71B7-FEF2-D131-1DC6215A0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5B5499-CE45-E51E-C9F3-B31DCD75C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EEEB8-6109-294D-EB1A-32BC9A6C5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45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16EFE-93E5-8BCF-08CB-2CFD45401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D2989-0587-FFA8-CA9B-6B1FC2808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ADFDD-D356-34C7-ABB2-12E204D7CC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45A8C9-58F4-D8A2-E078-6C86700EB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5961E0-F79F-DC8A-8942-3409FF4ACC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E262B5-71DA-9BC0-4EA2-2B7D366C6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ED025E-4D61-3485-686F-F7FDC83BC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1E9E3-1C2A-3967-AB7D-37A593FD1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99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17C0D-B790-78A5-844C-07DA00A7B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8B3C7A-A272-8A74-FDB0-FF10B7AF7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EE517F-231E-473E-2A52-0DBD0429B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0E8D7-AEF1-33EF-5C16-F459BB1F5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07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3CB47C-D1EE-D077-3BEF-928DF2122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751ED4-DC95-A9E0-24B4-C2DCA6CB5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20BDA7-CF32-77AD-D5CE-23B56BC2F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742E5-59E4-6D3E-78BE-A1E0FD169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9E5C4-4836-AEE1-B05E-74FDAD2EF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81F0D4-A283-375A-35D9-26B05BFBD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B98DC-0C98-0E90-27A7-75B4CAFEE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80928-22DB-5761-6D60-267606D08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FF7E1-E86C-19C0-0A2C-5A4E7FB38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30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E0DA3-7875-1508-B11E-26D67ED2C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4211B7-5EEF-8BCE-B12B-6DEA70B8F0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EC012-F909-E4E6-108A-9A27D6B2E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00A5A7-09B3-7AD1-786E-53E840446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CA55B-44A9-BB54-0C67-0AFC84A38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D7F222-9F9A-9E7F-90EE-737ADC31C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57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00D885-ED30-8EA9-7F49-AFA92BBC5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E0D96-F750-2F67-FAFA-EA3A47809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ADF68-C2D2-7D96-F604-E6D5948605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9DFCA7-2E84-49E5-A4F2-77D92A699F3D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578D3-0307-EBF0-53AA-0815083E16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E9A0A-1B61-6FF9-649F-8F9311932A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084F9D-A3CF-4BD7-80E5-0BDA8B1DC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118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.docs.live.net/6181fcd471e98458/Desktop/MATH%20114/F25%20MATH%20114%20%20Section%2015%20Syllabus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3.png"/><Relationship Id="rId7" Type="http://schemas.openxmlformats.org/officeDocument/2006/relationships/image" Target="../media/image25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1.png"/><Relationship Id="rId4" Type="http://schemas.openxmlformats.org/officeDocument/2006/relationships/image" Target="../media/image190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C1F8D5-4AD3-CA6D-CA09-1F939BFFC77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64EA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ADB15C-53EA-0ED4-E0E9-C6A73C390DD1}"/>
              </a:ext>
            </a:extLst>
          </p:cNvPr>
          <p:cNvSpPr/>
          <p:nvPr/>
        </p:nvSpPr>
        <p:spPr>
          <a:xfrm>
            <a:off x="6095999" y="0"/>
            <a:ext cx="383459" cy="6858000"/>
          </a:xfrm>
          <a:prstGeom prst="rect">
            <a:avLst/>
          </a:prstGeom>
          <a:solidFill>
            <a:srgbClr val="FBDB0E"/>
          </a:solidFill>
          <a:ln>
            <a:solidFill>
              <a:srgbClr val="FBDB0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41FF28-576E-AE9D-45ED-6C6260407807}"/>
              </a:ext>
            </a:extLst>
          </p:cNvPr>
          <p:cNvSpPr txBox="1"/>
          <p:nvPr/>
        </p:nvSpPr>
        <p:spPr>
          <a:xfrm>
            <a:off x="294968" y="1152313"/>
            <a:ext cx="55060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MATH 242 </a:t>
            </a:r>
          </a:p>
          <a:p>
            <a:pPr algn="ctr"/>
            <a:r>
              <a:rPr lang="en-US" sz="4000" b="1" dirty="0">
                <a:solidFill>
                  <a:schemeClr val="bg1"/>
                </a:solidFill>
              </a:rPr>
              <a:t>Analytic Geometry and Calculus 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414A67-3F86-5A8F-0EE3-3803EFD0BEF8}"/>
              </a:ext>
            </a:extLst>
          </p:cNvPr>
          <p:cNvSpPr txBox="1"/>
          <p:nvPr/>
        </p:nvSpPr>
        <p:spPr>
          <a:xfrm>
            <a:off x="2104102" y="3091305"/>
            <a:ext cx="16813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Section 12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154025-07E0-36B3-2DA4-1831685F14E6}"/>
              </a:ext>
            </a:extLst>
          </p:cNvPr>
          <p:cNvSpPr txBox="1"/>
          <p:nvPr/>
        </p:nvSpPr>
        <p:spPr>
          <a:xfrm>
            <a:off x="1049592" y="3552970"/>
            <a:ext cx="3996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Instructor: Jacob Wyngaard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1C48F4-EC8B-9D87-E495-936CA1EC5A08}"/>
              </a:ext>
            </a:extLst>
          </p:cNvPr>
          <p:cNvSpPr txBox="1"/>
          <p:nvPr/>
        </p:nvSpPr>
        <p:spPr>
          <a:xfrm>
            <a:off x="2086894" y="4476300"/>
            <a:ext cx="1922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371A90-B52D-E6E5-623C-66B986F967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875"/>
          <a:stretch>
            <a:fillRect/>
          </a:stretch>
        </p:blipFill>
        <p:spPr>
          <a:xfrm>
            <a:off x="6479458" y="3719668"/>
            <a:ext cx="5735381" cy="30043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DB6994-0D6B-FF95-9B8F-20F0EA24D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975" y="259823"/>
            <a:ext cx="4182960" cy="4082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12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B4674-EB63-8CB1-A781-43C74EE64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CD957CD-E909-9DBE-97C3-242C827EC247}"/>
              </a:ext>
            </a:extLst>
          </p:cNvPr>
          <p:cNvSpPr/>
          <p:nvPr/>
        </p:nvSpPr>
        <p:spPr>
          <a:xfrm>
            <a:off x="0" y="1"/>
            <a:ext cx="12192000" cy="1465006"/>
          </a:xfrm>
          <a:prstGeom prst="rect">
            <a:avLst/>
          </a:prstGeom>
          <a:solidFill>
            <a:srgbClr val="064EA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3DD7A4-64F0-2B29-E978-6DAC9BCA10DC}"/>
              </a:ext>
            </a:extLst>
          </p:cNvPr>
          <p:cNvSpPr/>
          <p:nvPr/>
        </p:nvSpPr>
        <p:spPr>
          <a:xfrm>
            <a:off x="0" y="1465007"/>
            <a:ext cx="12192000" cy="245806"/>
          </a:xfrm>
          <a:prstGeom prst="rect">
            <a:avLst/>
          </a:prstGeom>
          <a:solidFill>
            <a:srgbClr val="FBDB0E"/>
          </a:solidFill>
          <a:ln>
            <a:solidFill>
              <a:srgbClr val="FBDB0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43209B-C381-F683-2264-D243348F0B95}"/>
              </a:ext>
            </a:extLst>
          </p:cNvPr>
          <p:cNvSpPr txBox="1"/>
          <p:nvPr/>
        </p:nvSpPr>
        <p:spPr>
          <a:xfrm>
            <a:off x="3387213" y="400100"/>
            <a:ext cx="5417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Personal Introduction</a:t>
            </a:r>
          </a:p>
        </p:txBody>
      </p:sp>
      <p:pic>
        <p:nvPicPr>
          <p:cNvPr id="7" name="Picture 6" descr="A group of people sitting around a table&#10;&#10;AI-generated content may be incorrect.">
            <a:extLst>
              <a:ext uri="{FF2B5EF4-FFF2-40B4-BE49-F238E27FC236}">
                <a16:creationId xmlns:a16="http://schemas.microsoft.com/office/drawing/2014/main" id="{1E400D46-6BD5-F390-00C0-AA423CBED9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54"/>
          <a:stretch>
            <a:fillRect/>
          </a:stretch>
        </p:blipFill>
        <p:spPr>
          <a:xfrm>
            <a:off x="8440306" y="4670304"/>
            <a:ext cx="3629774" cy="20838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E5F8D9-C502-4BA5-47E4-7A782FC2F2DA}"/>
              </a:ext>
            </a:extLst>
          </p:cNvPr>
          <p:cNvSpPr txBox="1"/>
          <p:nvPr/>
        </p:nvSpPr>
        <p:spPr>
          <a:xfrm>
            <a:off x="505378" y="2067834"/>
            <a:ext cx="65640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My name is Jacob Wyngaard. I’m an Applied Mathematics PhD student here at UD!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A68EA-D2F3-2204-9F76-16FF67AFB7E7}"/>
              </a:ext>
            </a:extLst>
          </p:cNvPr>
          <p:cNvSpPr txBox="1"/>
          <p:nvPr/>
        </p:nvSpPr>
        <p:spPr>
          <a:xfrm>
            <a:off x="505378" y="2930013"/>
            <a:ext cx="65640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 actually graduated from UD back in 2021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I’ve since gotten a masters in physics and worked at the Johns Hopkins Applied Physics Lab building and analyzing missile defense simulations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I’ve returned to grad school to study mean field game theory with respect to prediction markets</a:t>
            </a:r>
          </a:p>
          <a:p>
            <a:endParaRPr lang="en-US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1481FF-9826-0493-759B-7FA9C8BD074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2043"/>
          <a:stretch>
            <a:fillRect/>
          </a:stretch>
        </p:blipFill>
        <p:spPr>
          <a:xfrm>
            <a:off x="8836385" y="1904983"/>
            <a:ext cx="2837616" cy="257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335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CF3D2-BD02-CE6B-C9F4-DD76ECFF3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2DFF24F-5DED-7B9D-6324-D7C27E9079FD}"/>
              </a:ext>
            </a:extLst>
          </p:cNvPr>
          <p:cNvSpPr/>
          <p:nvPr/>
        </p:nvSpPr>
        <p:spPr>
          <a:xfrm>
            <a:off x="0" y="1"/>
            <a:ext cx="12192000" cy="1465006"/>
          </a:xfrm>
          <a:prstGeom prst="rect">
            <a:avLst/>
          </a:prstGeom>
          <a:solidFill>
            <a:srgbClr val="064EA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436BC9-2EA8-EF40-B900-9109CAFA9139}"/>
              </a:ext>
            </a:extLst>
          </p:cNvPr>
          <p:cNvSpPr/>
          <p:nvPr/>
        </p:nvSpPr>
        <p:spPr>
          <a:xfrm>
            <a:off x="0" y="1465007"/>
            <a:ext cx="12192000" cy="245806"/>
          </a:xfrm>
          <a:prstGeom prst="rect">
            <a:avLst/>
          </a:prstGeom>
          <a:solidFill>
            <a:srgbClr val="FBDB0E"/>
          </a:solidFill>
          <a:ln>
            <a:solidFill>
              <a:srgbClr val="FBDB0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40A74F-CE09-A339-E5C9-6F24D4C3DE9B}"/>
              </a:ext>
            </a:extLst>
          </p:cNvPr>
          <p:cNvSpPr txBox="1"/>
          <p:nvPr/>
        </p:nvSpPr>
        <p:spPr>
          <a:xfrm>
            <a:off x="3618271" y="378561"/>
            <a:ext cx="4955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Introduction Survey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34939C-F0C3-7291-4244-CED53F49AC71}"/>
              </a:ext>
            </a:extLst>
          </p:cNvPr>
          <p:cNvSpPr txBox="1"/>
          <p:nvPr/>
        </p:nvSpPr>
        <p:spPr>
          <a:xfrm>
            <a:off x="758066" y="1995949"/>
            <a:ext cx="102432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dirty="0"/>
              <a:t>I’ve posted an ungraded survey on Canvas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It’s four questions designed to help me understand the background of this class and what you want to get out of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7E6B8E-DD7C-9E36-2DDB-35665B018828}"/>
              </a:ext>
            </a:extLst>
          </p:cNvPr>
          <p:cNvSpPr txBox="1"/>
          <p:nvPr/>
        </p:nvSpPr>
        <p:spPr>
          <a:xfrm>
            <a:off x="4316361" y="6110107"/>
            <a:ext cx="4984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picture of module here</a:t>
            </a:r>
          </a:p>
        </p:txBody>
      </p:sp>
    </p:spTree>
    <p:extLst>
      <p:ext uri="{BB962C8B-B14F-4D97-AF65-F5344CB8AC3E}">
        <p14:creationId xmlns:p14="http://schemas.microsoft.com/office/powerpoint/2010/main" val="1526671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A3414-BB1F-DF9B-8FE3-8B6FC3D48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A837B85-4E88-4DC3-80F6-01021914D904}"/>
              </a:ext>
            </a:extLst>
          </p:cNvPr>
          <p:cNvSpPr/>
          <p:nvPr/>
        </p:nvSpPr>
        <p:spPr>
          <a:xfrm>
            <a:off x="0" y="1"/>
            <a:ext cx="12192000" cy="1465006"/>
          </a:xfrm>
          <a:prstGeom prst="rect">
            <a:avLst/>
          </a:prstGeom>
          <a:solidFill>
            <a:srgbClr val="064EA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A3020F-652A-2546-9A41-1B4A4C1F4BB0}"/>
              </a:ext>
            </a:extLst>
          </p:cNvPr>
          <p:cNvSpPr/>
          <p:nvPr/>
        </p:nvSpPr>
        <p:spPr>
          <a:xfrm>
            <a:off x="0" y="1465007"/>
            <a:ext cx="12192000" cy="245806"/>
          </a:xfrm>
          <a:prstGeom prst="rect">
            <a:avLst/>
          </a:prstGeom>
          <a:solidFill>
            <a:srgbClr val="FBDB0E"/>
          </a:solidFill>
          <a:ln>
            <a:solidFill>
              <a:srgbClr val="FBDB0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DB4D94-E97B-4DA9-6F8F-6059739DC891}"/>
              </a:ext>
            </a:extLst>
          </p:cNvPr>
          <p:cNvSpPr txBox="1"/>
          <p:nvPr/>
        </p:nvSpPr>
        <p:spPr>
          <a:xfrm>
            <a:off x="3519948" y="378561"/>
            <a:ext cx="46309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What is MATH 242?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2C7CC92-779D-BE27-6395-92FDC21957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706126"/>
              </p:ext>
            </p:extLst>
          </p:nvPr>
        </p:nvGraphicFramePr>
        <p:xfrm>
          <a:off x="690716" y="2286102"/>
          <a:ext cx="10515600" cy="30161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2964953770"/>
                    </a:ext>
                  </a:extLst>
                </a:gridCol>
              </a:tblGrid>
              <a:tr h="330669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kern="100" dirty="0">
                          <a:effectLst/>
                          <a:latin typeface="+mn-lt"/>
                          <a:cs typeface="Arial" panose="020B0604020202020204" pitchFamily="34" charset="0"/>
                        </a:rPr>
                        <a:t>MATH 242: Analytic Geometry and Calculus B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  <a:latin typeface="+mn-lt"/>
                          <a:cs typeface="Arial" panose="020B0604020202020204" pitchFamily="34" charset="0"/>
                        </a:rPr>
                        <a:t>Brief review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 MATH 241; applications of integration; integration techniques; parametric curves; polar coordinates; infinite sequences and series. Includes use of computers to perform symbolic, numerical and graphical analysis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b="1" u="none" kern="100" dirty="0">
                          <a:effectLst/>
                          <a:latin typeface="+mn-lt"/>
                          <a:cs typeface="Arial" panose="020B0604020202020204" pitchFamily="34" charset="0"/>
                        </a:rPr>
                        <a:t>General Education Objectives: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  <a:latin typeface="+mn-lt"/>
                          <a:cs typeface="Arial" panose="020B0604020202020204" pitchFamily="34" charset="0"/>
                        </a:rPr>
                        <a:t>GE5A: Reason Quantitatively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GE5B: Reason Computationally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GE5C: Reason Scientifically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4300" marR="11430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403287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4D0ABB7-16E4-1A72-DE12-6BB704CEF4F3}"/>
              </a:ext>
            </a:extLst>
          </p:cNvPr>
          <p:cNvSpPr txBox="1"/>
          <p:nvPr/>
        </p:nvSpPr>
        <p:spPr>
          <a:xfrm>
            <a:off x="580103" y="1855630"/>
            <a:ext cx="35986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From the UD Course Catalog: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600EA8-3A06-B856-1C66-37DE7B2C6CA9}"/>
              </a:ext>
            </a:extLst>
          </p:cNvPr>
          <p:cNvSpPr txBox="1"/>
          <p:nvPr/>
        </p:nvSpPr>
        <p:spPr>
          <a:xfrm>
            <a:off x="580103" y="5550309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To paraphrase, MATH 242 is meant to build upon your mathematical foundation for a successful career in science and engineering</a:t>
            </a:r>
          </a:p>
        </p:txBody>
      </p:sp>
    </p:spTree>
    <p:extLst>
      <p:ext uri="{BB962C8B-B14F-4D97-AF65-F5344CB8AC3E}">
        <p14:creationId xmlns:p14="http://schemas.microsoft.com/office/powerpoint/2010/main" val="1816408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C66F3-154F-E9AC-3243-EBBA6546D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5918AAC-1523-BB45-0D6A-F5D6D55B2D34}"/>
              </a:ext>
            </a:extLst>
          </p:cNvPr>
          <p:cNvSpPr/>
          <p:nvPr/>
        </p:nvSpPr>
        <p:spPr>
          <a:xfrm>
            <a:off x="0" y="1"/>
            <a:ext cx="12192000" cy="1465006"/>
          </a:xfrm>
          <a:prstGeom prst="rect">
            <a:avLst/>
          </a:prstGeom>
          <a:solidFill>
            <a:srgbClr val="064EA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A9A6B3-4158-1C0E-FE6F-A1D84795B8A0}"/>
              </a:ext>
            </a:extLst>
          </p:cNvPr>
          <p:cNvSpPr/>
          <p:nvPr/>
        </p:nvSpPr>
        <p:spPr>
          <a:xfrm>
            <a:off x="0" y="1465007"/>
            <a:ext cx="12192000" cy="245806"/>
          </a:xfrm>
          <a:prstGeom prst="rect">
            <a:avLst/>
          </a:prstGeom>
          <a:solidFill>
            <a:srgbClr val="FBDB0E"/>
          </a:solidFill>
          <a:ln>
            <a:solidFill>
              <a:srgbClr val="FBDB0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3AD6E9-1949-B29E-30D2-735E1E9A765A}"/>
              </a:ext>
            </a:extLst>
          </p:cNvPr>
          <p:cNvSpPr txBox="1"/>
          <p:nvPr/>
        </p:nvSpPr>
        <p:spPr>
          <a:xfrm>
            <a:off x="3824748" y="362134"/>
            <a:ext cx="40803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Course Syllabus</a:t>
            </a:r>
          </a:p>
        </p:txBody>
      </p:sp>
      <p:sp>
        <p:nvSpPr>
          <p:cNvPr id="3" name="TextBox 2">
            <a:hlinkClick r:id="rId3"/>
            <a:extLst>
              <a:ext uri="{FF2B5EF4-FFF2-40B4-BE49-F238E27FC236}">
                <a16:creationId xmlns:a16="http://schemas.microsoft.com/office/drawing/2014/main" id="{457E03D4-696F-E1FC-DC69-167F3B2AD5E9}"/>
              </a:ext>
            </a:extLst>
          </p:cNvPr>
          <p:cNvSpPr txBox="1"/>
          <p:nvPr/>
        </p:nvSpPr>
        <p:spPr>
          <a:xfrm>
            <a:off x="1319980" y="1921134"/>
            <a:ext cx="8883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Add Syllabus Slides here in the pdf</a:t>
            </a:r>
          </a:p>
        </p:txBody>
      </p:sp>
    </p:spTree>
    <p:extLst>
      <p:ext uri="{BB962C8B-B14F-4D97-AF65-F5344CB8AC3E}">
        <p14:creationId xmlns:p14="http://schemas.microsoft.com/office/powerpoint/2010/main" val="2750639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F9AC8-0759-DBA6-430F-AAF99A230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FE0FD76-453D-D7B4-387B-95596589E835}"/>
              </a:ext>
            </a:extLst>
          </p:cNvPr>
          <p:cNvSpPr/>
          <p:nvPr/>
        </p:nvSpPr>
        <p:spPr>
          <a:xfrm>
            <a:off x="0" y="1"/>
            <a:ext cx="12192000" cy="1465006"/>
          </a:xfrm>
          <a:prstGeom prst="rect">
            <a:avLst/>
          </a:prstGeom>
          <a:solidFill>
            <a:srgbClr val="064EA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E4D12D-499B-23E2-F99D-6C5D461213E1}"/>
              </a:ext>
            </a:extLst>
          </p:cNvPr>
          <p:cNvSpPr/>
          <p:nvPr/>
        </p:nvSpPr>
        <p:spPr>
          <a:xfrm>
            <a:off x="0" y="1465007"/>
            <a:ext cx="12192000" cy="245806"/>
          </a:xfrm>
          <a:prstGeom prst="rect">
            <a:avLst/>
          </a:prstGeom>
          <a:solidFill>
            <a:srgbClr val="FBDB0E"/>
          </a:solidFill>
          <a:ln>
            <a:solidFill>
              <a:srgbClr val="FBDB0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B79BBC-9B43-C245-894F-95FF58D3066E}"/>
              </a:ext>
            </a:extLst>
          </p:cNvPr>
          <p:cNvSpPr txBox="1"/>
          <p:nvPr/>
        </p:nvSpPr>
        <p:spPr>
          <a:xfrm>
            <a:off x="157316" y="1895894"/>
            <a:ext cx="1170038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buNone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If there are fractions in the equation, first clear the fractions by multiplying </a:t>
            </a:r>
            <a:r>
              <a:rPr lang="en-US" sz="2000" b="0" i="0" u="sng" dirty="0">
                <a:solidFill>
                  <a:srgbClr val="000000"/>
                </a:solidFill>
                <a:effectLst/>
              </a:rPr>
              <a:t>each term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 by the LCD (Least Common Denominator).  At the end, you need to be sure that the solution does not </a:t>
            </a:r>
            <a:r>
              <a:rPr lang="en-US" sz="2000" b="0" i="0" u="sng" dirty="0">
                <a:solidFill>
                  <a:srgbClr val="FF0000"/>
                </a:solidFill>
                <a:effectLst/>
              </a:rPr>
              <a:t>make the denominator equal to zero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.  If it does, you must discard it!  These types of solutions are called </a:t>
            </a:r>
            <a:r>
              <a:rPr lang="en-US" sz="2000" b="1" i="0" u="sng" dirty="0">
                <a:solidFill>
                  <a:srgbClr val="000000"/>
                </a:solidFill>
                <a:effectLst/>
              </a:rPr>
              <a:t>extraneous solutions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 – they do not satisfy the original equation and therefore must be discarded.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2F33D4-DE6D-786C-CBE2-3864B1A4ED65}"/>
              </a:ext>
            </a:extLst>
          </p:cNvPr>
          <p:cNvSpPr txBox="1"/>
          <p:nvPr/>
        </p:nvSpPr>
        <p:spPr>
          <a:xfrm>
            <a:off x="3387212" y="310638"/>
            <a:ext cx="5240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Extraneous Solutions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C88E097-7F53-92AD-55EE-CCE6D9D5635A}"/>
                  </a:ext>
                </a:extLst>
              </p:cNvPr>
              <p:cNvSpPr txBox="1"/>
              <p:nvPr/>
            </p:nvSpPr>
            <p:spPr>
              <a:xfrm>
                <a:off x="2521973" y="3321273"/>
                <a:ext cx="6105832" cy="63478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10</m:t>
                          </m:r>
                          <m:r>
                            <a:rPr lang="en-US" sz="18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+3</m:t>
                          </m:r>
                        </m:num>
                        <m:den>
                          <m:r>
                            <a:rPr lang="en-US" sz="18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5</m:t>
                          </m:r>
                          <m:r>
                            <a:rPr lang="en-US" sz="18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b="0" i="1" u="none" strike="noStrike" dirty="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  <m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=12</m:t>
                      </m:r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C88E097-7F53-92AD-55EE-CCE6D9D563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1973" y="3321273"/>
                <a:ext cx="6105832" cy="63478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8CDAA9E-EE7C-409B-4669-BEFE0E16C4D2}"/>
              </a:ext>
            </a:extLst>
          </p:cNvPr>
          <p:cNvSpPr txBox="1"/>
          <p:nvPr/>
        </p:nvSpPr>
        <p:spPr>
          <a:xfrm>
            <a:off x="4921046" y="3956062"/>
            <a:ext cx="18828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00B050"/>
                </a:solidFill>
              </a:rPr>
              <a:t>(5x+1)</a:t>
            </a:r>
            <a:r>
              <a:rPr lang="en-US" sz="2000" b="0" i="0" u="none" strike="noStrike" dirty="0">
                <a:solidFill>
                  <a:srgbClr val="00B050"/>
                </a:solidFill>
                <a:effectLst/>
              </a:rPr>
              <a:t>      (5x+1)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B953FA7-31EE-DF9F-9488-956E06FE5B17}"/>
                  </a:ext>
                </a:extLst>
              </p:cNvPr>
              <p:cNvSpPr txBox="1"/>
              <p:nvPr/>
            </p:nvSpPr>
            <p:spPr>
              <a:xfrm>
                <a:off x="4594124" y="4725504"/>
                <a:ext cx="237940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10</m:t>
                      </m:r>
                      <m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+3=60</m:t>
                      </m:r>
                      <m:r>
                        <a:rPr lang="en-US" sz="1800" b="0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800" b="0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Cambria Math" panose="02040503050406030204" pitchFamily="18" charset="0"/>
                        </a:rPr>
                        <m:t>+12</m:t>
                      </m:r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B953FA7-31EE-DF9F-9488-956E06FE5B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4124" y="4725504"/>
                <a:ext cx="2379406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70C70BF-A4C5-9927-B6FF-0FFC6DF71E0D}"/>
                  </a:ext>
                </a:extLst>
              </p:cNvPr>
              <p:cNvSpPr txBox="1"/>
              <p:nvPr/>
            </p:nvSpPr>
            <p:spPr>
              <a:xfrm>
                <a:off x="4672782" y="4356172"/>
                <a:ext cx="237940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10</m:t>
                      </m:r>
                      <m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+3=12(5</m:t>
                      </m:r>
                      <m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+1)</m:t>
                      </m:r>
                    </m:oMath>
                  </m:oMathPara>
                </a14:m>
                <a:endParaRPr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70C70BF-A4C5-9927-B6FF-0FFC6DF71E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2782" y="4356172"/>
                <a:ext cx="2379406" cy="369332"/>
              </a:xfrm>
              <a:prstGeom prst="rect">
                <a:avLst/>
              </a:prstGeom>
              <a:blipFill>
                <a:blip r:embed="rId4"/>
                <a:stretch>
                  <a:fillRect r="-769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A767F3F2-2129-6A64-A7B8-E4B1ADAEFD80}"/>
              </a:ext>
            </a:extLst>
          </p:cNvPr>
          <p:cNvSpPr txBox="1"/>
          <p:nvPr/>
        </p:nvSpPr>
        <p:spPr>
          <a:xfrm>
            <a:off x="4672782" y="4992883"/>
            <a:ext cx="18828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0" i="0" u="none" strike="noStrike" dirty="0">
                <a:solidFill>
                  <a:srgbClr val="00B050"/>
                </a:solidFill>
                <a:effectLst/>
              </a:rPr>
              <a:t>-10x           -10x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C7421DD-E2CB-59D9-AFDC-BA3D31750B72}"/>
                  </a:ext>
                </a:extLst>
              </p:cNvPr>
              <p:cNvSpPr txBox="1"/>
              <p:nvPr/>
            </p:nvSpPr>
            <p:spPr>
              <a:xfrm>
                <a:off x="5270094" y="5294891"/>
                <a:ext cx="237940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b="0" u="none" strike="noStrike" dirty="0">
                    <a:solidFill>
                      <a:srgbClr val="000000"/>
                    </a:solidFill>
                    <a:effectLst/>
                  </a:rPr>
                  <a:t>  </a:t>
                </a:r>
                <a14:m>
                  <m:oMath xmlns:m="http://schemas.openxmlformats.org/officeDocument/2006/math">
                    <m:r>
                      <a:rPr lang="en-US" sz="1800" b="0" i="1" u="none" strike="noStrike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3=</m:t>
                    </m:r>
                    <m:r>
                      <a:rPr lang="en-US" sz="1800" b="0" i="1" u="none" strike="noStrike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50</m:t>
                    </m:r>
                    <m:r>
                      <a:rPr lang="en-US" sz="1800" b="0" i="1" u="none" strike="noStrike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1800" b="0" i="1" u="none" strike="noStrike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+12</m:t>
                    </m:r>
                  </m:oMath>
                </a14:m>
                <a:endParaRPr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C7421DD-E2CB-59D9-AFDC-BA3D31750B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70094" y="5294891"/>
                <a:ext cx="2379406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7ED06D0F-DBDC-EA1B-F8A6-E4BF30126F3D}"/>
              </a:ext>
            </a:extLst>
          </p:cNvPr>
          <p:cNvSpPr txBox="1"/>
          <p:nvPr/>
        </p:nvSpPr>
        <p:spPr>
          <a:xfrm>
            <a:off x="5270094" y="5566121"/>
            <a:ext cx="18828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0" i="0" u="none" strike="noStrike" dirty="0">
                <a:solidFill>
                  <a:srgbClr val="00B050"/>
                </a:solidFill>
                <a:effectLst/>
              </a:rPr>
              <a:t>-12              -12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126C191-3B18-3488-BDB5-41BA29EDF551}"/>
                  </a:ext>
                </a:extLst>
              </p:cNvPr>
              <p:cNvSpPr txBox="1"/>
              <p:nvPr/>
            </p:nvSpPr>
            <p:spPr>
              <a:xfrm>
                <a:off x="5262724" y="5837351"/>
                <a:ext cx="143304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b="0" u="none" strike="noStrike" dirty="0">
                    <a:solidFill>
                      <a:srgbClr val="000000"/>
                    </a:solidFill>
                    <a:effectLst/>
                  </a:rPr>
                  <a:t> 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9</m:t>
                    </m:r>
                    <m:r>
                      <a:rPr lang="en-US" sz="1800" b="0" i="1" u="none" strike="noStrike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u="none" strike="noStrike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50</m:t>
                    </m:r>
                    <m:r>
                      <a:rPr lang="en-US" sz="1800" b="0" i="1" u="none" strike="noStrike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126C191-3B18-3488-BDB5-41BA29EDF5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2724" y="5837351"/>
                <a:ext cx="1433044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BBA5907E-3E10-8B35-B916-36C4BD39C654}"/>
              </a:ext>
            </a:extLst>
          </p:cNvPr>
          <p:cNvSpPr txBox="1"/>
          <p:nvPr/>
        </p:nvSpPr>
        <p:spPr>
          <a:xfrm>
            <a:off x="5432324" y="6093192"/>
            <a:ext cx="18828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0" i="0" u="none" strike="noStrike" dirty="0">
                <a:solidFill>
                  <a:srgbClr val="00B050"/>
                </a:solidFill>
                <a:effectLst/>
              </a:rPr>
              <a:t>50     50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46FC6E-7D4E-236F-EE61-0A283F3B6A15}"/>
              </a:ext>
            </a:extLst>
          </p:cNvPr>
          <p:cNvCxnSpPr>
            <a:cxnSpLocks/>
          </p:cNvCxnSpPr>
          <p:nvPr/>
        </p:nvCxnSpPr>
        <p:spPr>
          <a:xfrm>
            <a:off x="5434781" y="6146344"/>
            <a:ext cx="37608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2F8970B-EE52-8462-9EC7-7E7CCDEB4E9E}"/>
              </a:ext>
            </a:extLst>
          </p:cNvPr>
          <p:cNvCxnSpPr>
            <a:cxnSpLocks/>
          </p:cNvCxnSpPr>
          <p:nvPr/>
        </p:nvCxnSpPr>
        <p:spPr>
          <a:xfrm>
            <a:off x="6000136" y="6152443"/>
            <a:ext cx="376084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28E1EBE-19A6-B7F8-E6B4-B19E18C321B8}"/>
                  </a:ext>
                </a:extLst>
              </p:cNvPr>
              <p:cNvSpPr txBox="1"/>
              <p:nvPr/>
            </p:nvSpPr>
            <p:spPr>
              <a:xfrm>
                <a:off x="5230771" y="6362490"/>
                <a:ext cx="1433044" cy="4840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b="0" u="none" strike="noStrike" dirty="0">
                    <a:solidFill>
                      <a:srgbClr val="000000"/>
                    </a:solidFill>
                    <a:effectLst/>
                  </a:rPr>
                  <a:t> 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9</m:t>
                        </m:r>
                      </m:num>
                      <m:den>
                        <m:r>
                          <a:rPr lang="en-US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50</m:t>
                        </m:r>
                      </m:den>
                    </m:f>
                    <m:r>
                      <a:rPr lang="en-US" sz="1800" b="0" i="1" u="none" strike="noStrike" dirty="0" smtClean="0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800" b="0" i="1" u="none" strike="noStrike" dirty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28E1EBE-19A6-B7F8-E6B4-B19E18C321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30771" y="6362490"/>
                <a:ext cx="1433044" cy="484043"/>
              </a:xfrm>
              <a:prstGeom prst="rect">
                <a:avLst/>
              </a:prstGeom>
              <a:blipFill>
                <a:blip r:embed="rId7"/>
                <a:stretch>
                  <a:fillRect b="-2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278ADD05-B144-F0B5-E08E-6A630C27C39E}"/>
              </a:ext>
            </a:extLst>
          </p:cNvPr>
          <p:cNvSpPr txBox="1"/>
          <p:nvPr/>
        </p:nvSpPr>
        <p:spPr>
          <a:xfrm>
            <a:off x="7315202" y="6093192"/>
            <a:ext cx="388128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000000"/>
                </a:solidFill>
              </a:rPr>
              <a:t>This is a conditional equation which holds for x = -.18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7B13178-3756-E55D-A4C1-EEBED159E458}"/>
                  </a:ext>
                </a:extLst>
              </p:cNvPr>
              <p:cNvSpPr txBox="1"/>
              <p:nvPr/>
            </p:nvSpPr>
            <p:spPr>
              <a:xfrm>
                <a:off x="8809703" y="3436967"/>
                <a:ext cx="3283974" cy="2187074"/>
              </a:xfrm>
              <a:prstGeom prst="rect">
                <a:avLst/>
              </a:prstGeom>
              <a:solidFill>
                <a:srgbClr val="FFFF00">
                  <a:alpha val="50000"/>
                </a:srgbClr>
              </a:solidFill>
              <a:ln w="381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/>
                  <a:t>But We Have to Check for an Extraneous Solution!</a:t>
                </a:r>
                <a:endParaRPr lang="en-US" sz="2000" b="0" i="0" dirty="0">
                  <a:solidFill>
                    <a:srgbClr val="000000"/>
                  </a:solidFill>
                  <a:latin typeface="Cambria Math" panose="02040503050406030204" pitchFamily="18" charset="0"/>
                </a:endParaRPr>
              </a:p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 xmlns:m="http://schemas.openxmlformats.org/officeDocument/2006/math">
                    <m:r>
                      <a:rPr lang="en-US" b="0" i="0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5</m:t>
                    </m:r>
                    <m:d>
                      <m:dPr>
                        <m:ctrlPr>
                          <a:rPr lang="en-US" b="1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9</m:t>
                            </m:r>
                          </m:num>
                          <m:den>
                            <m:r>
                              <a:rPr lang="en-US" i="1" dirty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50</m:t>
                            </m:r>
                          </m:den>
                        </m:f>
                      </m:e>
                    </m:d>
                    <m:r>
                      <a:rPr lang="en-US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+1=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45</m:t>
                        </m:r>
                      </m:num>
                      <m:den>
                        <m:r>
                          <a:rPr lang="en-US" i="1" dirty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50</m:t>
                        </m:r>
                      </m:den>
                    </m:f>
                    <m:r>
                      <a:rPr lang="en-US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b="1" dirty="0"/>
              </a:p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45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  <m:r>
                        <a:rPr lang="en-US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+1</m:t>
                      </m:r>
                      <m:r>
                        <a:rPr lang="en-US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dirty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45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  <m:r>
                        <a:rPr lang="en-US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dirty="0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50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  <m:r>
                        <a:rPr lang="en-US" b="0" i="1" dirty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50</m:t>
                          </m:r>
                        </m:den>
                      </m:f>
                    </m:oMath>
                  </m:oMathPara>
                </a14:m>
                <a:endParaRPr lang="en-US" sz="2000" b="1" dirty="0"/>
              </a:p>
              <a:p>
                <a:pPr algn="ctr"/>
                <a:r>
                  <a:rPr lang="en-US" sz="2000" b="1" dirty="0" err="1"/>
                  <a:t>Demominator</a:t>
                </a:r>
                <a:r>
                  <a:rPr lang="en-US" sz="2000" b="1" dirty="0"/>
                  <a:t> 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en-US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𝟎</m:t>
                    </m:r>
                  </m:oMath>
                </a14:m>
                <a:endParaRPr lang="en-US" sz="2000" b="1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7B13178-3756-E55D-A4C1-EEBED159E4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9703" y="3436967"/>
                <a:ext cx="3283974" cy="2187074"/>
              </a:xfrm>
              <a:prstGeom prst="rect">
                <a:avLst/>
              </a:prstGeom>
              <a:blipFill>
                <a:blip r:embed="rId8"/>
                <a:stretch>
                  <a:fillRect t="-822" b="-3288"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Picture 19">
            <a:extLst>
              <a:ext uri="{FF2B5EF4-FFF2-40B4-BE49-F238E27FC236}">
                <a16:creationId xmlns:a16="http://schemas.microsoft.com/office/drawing/2014/main" id="{3F0CD0F6-0E6F-B731-F69E-822FD51440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87744" y="5090026"/>
            <a:ext cx="605933" cy="60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791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393</Words>
  <Application>Microsoft Office PowerPoint</Application>
  <PresentationFormat>Widescreen</PresentationFormat>
  <Paragraphs>48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Wyngaard</dc:creator>
  <cp:lastModifiedBy>Jacob Wyngaard</cp:lastModifiedBy>
  <cp:revision>3</cp:revision>
  <cp:lastPrinted>2025-08-21T02:00:35Z</cp:lastPrinted>
  <dcterms:created xsi:type="dcterms:W3CDTF">2025-08-20T23:47:39Z</dcterms:created>
  <dcterms:modified xsi:type="dcterms:W3CDTF">2026-01-15T19:16:50Z</dcterms:modified>
</cp:coreProperties>
</file>

<file path=docProps/thumbnail.jpeg>
</file>